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sldIdLst>
    <p:sldId id="309" r:id="rId3"/>
    <p:sldId id="30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95DE5F-6AA0-B277-8CA3-F69A2B8500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689AA-3956-4539-A458-3DE069EDC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FA7B75-297B-086C-94E2-5EC00745DE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C970393-81A1-4BFB-A047-E23A53705F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771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0E0F9C-E655-3433-7837-D9568F48B5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5AAC79-43FD-0337-C59F-9A4999E827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34C9B0-0E9A-EF7C-A5C7-517C5FCDC2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751EC90-9899-4094-9F37-77D7640444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63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72F7C0-CB62-36DC-5D4C-D21BD7A7F7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C8EA36-BFD7-5260-2911-65C974F8B9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5445A5-18C5-D010-BACD-8A0091D104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64B44AF-5AB6-4281-B527-E879E0B0CC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84992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AB460A5-C2D7-1876-03BB-B8516D5636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E80FEC-725F-7508-C1E7-AFFF173039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68E3E4E-2919-AFD8-83A7-F93148D6AE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9D89C9E-F415-4BA1-B5C9-D10662DB07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5506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008224-79C0-97A8-FCF4-47AD0D65BE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701D42-CDE7-6DFC-838A-DE2CA17DF1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FCED22-E6C2-DD59-DBA6-A295929CB6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1234A82-027F-487B-932D-30CEDBC744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294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D819651-05D4-6006-AACB-01F020F493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BFDC73-58EE-E023-6A8B-24A01F45B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48DE5D-51B9-E193-F4A2-2223ADCC89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D258279-A932-4C77-B1D3-3F48BEF6A8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5453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C83903E-00DB-8033-CE3E-6CDA2B0DED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5D4A34-4FD2-8C1A-79C7-47A8C2A1C2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C866B8-40DE-1AF8-08A7-E004E15BF7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FBEBA0F-10A0-4E2F-A918-615B5E097D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42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61593-06AA-DD2B-E0C3-D7BD4A361C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E8DB68-B812-1637-63D6-D527B9BCE5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CA705-811F-C011-271D-AA999FB8E3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D5EF265-E37A-4098-9ACD-24F10E5A8B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98786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110ADB3-845E-82C1-51CA-B9B4CCADC7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0C02F3C-D820-0629-DFFA-23F10CF190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652004E-CC8E-FA5A-06C5-8D2EB38228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E60FE3B-4220-4775-A877-1201D0C434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4955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BF23BC1-E068-E428-74F8-F89622B01A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33E1857-E540-CE5D-96C6-D4A5B88290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CE431AB-B189-4CDE-4A88-3158ADF296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606E60B-3049-4D7B-8D46-6C536CB9A4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634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E0C2E41-47F6-08FF-14EC-422F993B84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0A82944-6C2A-74CD-AC3A-90B3CE90F9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3B452C2-C123-38AC-88ED-75193F1E30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63C2F98-4D03-45AB-A81B-632D8EC5F0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469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9EEE1F-7AD6-82ED-66F3-FE006F5A81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130B7C-DED4-7B44-76DF-74C03538BB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53DFDD-3B90-3F0C-FF26-77DF67A23B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3A65C39-BDE7-40B9-B115-FB6C0357F4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5175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9BE01C-C5EA-DC32-7803-DFE819144B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B907DF-B3E6-43D3-E981-440FA2C7C3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00510E-7432-058B-BC57-23FE97518D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11AF410-C000-47AB-979C-13569536CB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82708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CC8BB5-92C2-C594-32F7-D634398637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D89F96-56D2-D062-A847-274D24C609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8DDEF8-1F23-BBEB-B135-65135F82B9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00DD03F-5A17-48A7-BBDD-F569FF4A1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901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6C3F8E-51CF-9664-98EC-AE2DE8EB6B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F9F754-1305-61E4-D646-FDBF856E05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4EAF39-F607-4219-D308-462F653BE0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7DB99E9-C9C7-4F0C-BB1D-D0C7150DA2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0741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6EBC7A-6F05-D6B8-58E6-0640A3613D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6960C4-5A12-7F6A-ACC2-33B89D6561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D86BFD-5CE9-6474-7BBC-CC71ED60BD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21173D3-99AD-45DB-8C0A-0BEB572BBC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8839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2D7505C-E4E7-CF72-755F-97E2AB229D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1C4C186-1374-B869-2D89-E707A1DD6A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B0886B9-A417-1430-7572-C39D21CF5D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BA2AB0D-A72E-43A0-BDC5-2E410FAA5D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592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BC51C0-E631-AB20-6145-E2333E74BF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6DF3F0-615C-F7E3-023B-AD13449B56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4586F9-C8CE-2916-B26C-F5A28319D3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5E61CD9-BE4F-42B2-91D1-91244D1AAC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1989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D18F3-6464-7F8D-4AD2-5306CD9533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C1BEA-A86B-148C-ADD5-66458D66A7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E0387-204F-3498-F758-F6329AC040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7DD8F8C-DCAE-4482-B8B1-968F30F1A5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076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36C1FCF-4FF5-CFE1-4C9A-9D51F4AE9F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C81E44B-8F44-EC47-9FD8-0C46C3DA85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AC7B090-6A28-CD3C-A21D-6E3885C9D5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37FB24F-9300-44F6-AE97-88CA46CC6F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69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16C9D4-6B15-8AC9-A62E-F8EA9EF5FF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DD4392D-C834-6C81-B240-6233D2457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523AD27-C60D-8914-85D1-1D32A828DD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0562A77-5387-4584-A044-B7A40A7422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205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6165BA8-355E-2E19-3CC0-0C511A6429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39875F2-5ED9-9FDA-7B9B-73EADB591F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00FF2D1-4A00-DE6E-201B-87EDBFEBD1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7B4A045-ACCC-4F3F-A806-97D37EC7AB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27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6F9F26-8C43-DDD6-96F4-29207961AB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3C1F3-9212-CE61-7457-4C8AE737C5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D9EEF2-0880-8357-CFC2-811F92C6A2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5F703F6-91A3-4DBE-A069-79EF801233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667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496207-6C3A-DC7C-39AE-F72D46B25A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26228D-7538-64F7-E039-9AB5EBA0B7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38A0E-A92D-52E5-1E4D-CD67DA9285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D2E4FDB-AF4A-4F2A-801D-1D90976DE0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008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858CB64-2217-FEC7-7944-7F557A983C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8188012-B0D3-368A-91C9-A6DA6119FB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8BC8B9C-A139-4015-283E-CD16AD7E0D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CD81C3E-4FCE-8924-83CA-85523331F4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3B8A96E-C164-7E7B-54BF-300FA256C2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184B49E-FB8D-440E-A529-942E626255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673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2BC46FE-26B9-59EB-C55A-3FE4DD0E95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156F27D-9C21-00C7-088A-D26B679FE1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51F0950-C4B2-ACEE-6CCE-A771FA45FC1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393E5C5-24D4-E541-82CB-BA326D9987A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93167DE-C755-9F3F-6BCF-64A51B1B47D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4FA6102-3614-44F3-828A-33CA9CF5BF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4608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onghodemnguo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C046292-9BE8-1EFD-89C8-9DFEB40B3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259" y="3793351"/>
            <a:ext cx="9423494" cy="176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None/>
            </a:pPr>
            <a:r>
              <a:rPr lang="vi-VN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</a:t>
            </a:r>
            <a:r>
              <a:rPr lang="en-US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/SGK/48</a:t>
            </a:r>
            <a:r>
              <a:rPr lang="vi-VN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Hãy kể tên ba kim loại được sử dụng để:</a:t>
            </a:r>
          </a:p>
          <a:p>
            <a:pPr algn="just">
              <a:buNone/>
            </a:pPr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 làm vật dụng gia đình.</a:t>
            </a:r>
          </a:p>
          <a:p>
            <a:pPr algn="just">
              <a:buNone/>
            </a:pPr>
            <a:r>
              <a:rPr lang="vi-VN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 Sản xuất dụng cụ, máy móc.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70E6F42-FC5B-37BE-3F6E-F12681BEE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258" y="1988564"/>
            <a:ext cx="942349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3/SGK/48: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kẽm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7">
            <a:extLst>
              <a:ext uri="{FF2B5EF4-FFF2-40B4-BE49-F238E27FC236}">
                <a16:creationId xmlns:a16="http://schemas.microsoft.com/office/drawing/2014/main" id="{F9E68C9C-34B4-D0C1-CD08-159D3B846229}"/>
              </a:ext>
            </a:extLst>
          </p:cNvPr>
          <p:cNvSpPr/>
          <p:nvPr/>
        </p:nvSpPr>
        <p:spPr bwMode="auto">
          <a:xfrm>
            <a:off x="2066363" y="183777"/>
            <a:ext cx="7938249" cy="1569660"/>
          </a:xfrm>
          <a:prstGeom prst="roundRect">
            <a:avLst/>
          </a:prstGeom>
          <a:noFill/>
          <a:ln w="25400" cap="flat" cmpd="sng" algn="ctr">
            <a:solidFill>
              <a:srgbClr val="CC00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LUYỆN TẬP: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TÍNH CHẤT VẬT LÍ CỦA KIM LOẠI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>
            <a:hlinkClick r:id="rId3" action="ppaction://hlinkfile"/>
            <a:extLst>
              <a:ext uri="{FF2B5EF4-FFF2-40B4-BE49-F238E27FC236}">
                <a16:creationId xmlns:a16="http://schemas.microsoft.com/office/drawing/2014/main" id="{279182D3-E6B3-4A88-F895-FDEF876BDC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838201"/>
            <a:ext cx="67865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0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giáo dục Stem</a:t>
            </a:r>
            <a:endParaRPr lang="en-US" altLang="en-US" sz="36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3" name="TextBox 2">
            <a:hlinkClick r:id="" action="ppaction://noaction"/>
            <a:extLst>
              <a:ext uri="{FF2B5EF4-FFF2-40B4-BE49-F238E27FC236}">
                <a16:creationId xmlns:a16="http://schemas.microsoft.com/office/drawing/2014/main" id="{7AD41E9C-5B27-8762-4C91-6226A94B2F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6477000"/>
            <a:ext cx="9906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600">
                <a:solidFill>
                  <a:srgbClr val="000000"/>
                </a:solidFill>
                <a:cs typeface="Arial" panose="020B0604020202020204" pitchFamily="34" charset="0"/>
              </a:rPr>
              <a:t>Dặn dò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3B353C9-B1A2-25B3-53C8-0DDC4DD60DA3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1905000"/>
          <a:ext cx="8229600" cy="2194560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3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kumimoji="0" lang="vi-VN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ựa vào những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lý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cuả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liệu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sẵn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Hãy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sản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phẩm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ứng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kumimoji="0" lang="en-US" altLang="en-US" sz="3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3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tiễn</a:t>
                      </a:r>
                      <a:r>
                        <a:rPr kumimoji="0" lang="en-US" altLang="en-US" sz="3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114300" marR="1143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125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VNI-Times</vt:lpstr>
      <vt:lpstr>Default Design</vt:lpstr>
      <vt:lpstr>8_Default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2023-11-05T13:54:05Z</dcterms:created>
  <dcterms:modified xsi:type="dcterms:W3CDTF">2023-11-05T14:16:44Z</dcterms:modified>
</cp:coreProperties>
</file>